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74" r:id="rId4"/>
    <p:sldId id="275" r:id="rId5"/>
    <p:sldId id="276" r:id="rId6"/>
    <p:sldId id="27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068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20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49452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2978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1784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402709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3417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53435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3195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8387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94996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3746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4355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06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32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2480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18873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6656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0287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73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104000"/>
                <a:satMod val="128000"/>
                <a:lumMod val="104000"/>
              </a:schemeClr>
            </a:gs>
            <a:gs pos="100000">
              <a:schemeClr val="bg2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42784" y="4038600"/>
            <a:ext cx="4697260" cy="4725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NEUFASSUNG – PRAXIS UND THEORIE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819399"/>
            <a:ext cx="9518552" cy="1219201"/>
          </a:xfrm>
        </p:spPr>
        <p:txBody>
          <a:bodyPr>
            <a:normAutofit/>
          </a:bodyPr>
          <a:lstStyle/>
          <a:p>
            <a:pPr algn="ctr"/>
            <a:r>
              <a:rPr lang="de-DE" dirty="0"/>
              <a:t>SCHWERPUNKT 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E289928-379C-324F-A042-5083D42D1D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682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4784"/>
    </mc:Choice>
    <mc:Fallback xmlns="">
      <p:transition spd="slow" advTm="54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CF1AA4E-BF8B-F745-8FCD-BEC96FC1B879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105371"/>
            <a:ext cx="4634680" cy="647257"/>
          </a:xfrm>
        </p:spPr>
        <p:txBody>
          <a:bodyPr>
            <a:normAutofit/>
          </a:bodyPr>
          <a:lstStyle/>
          <a:p>
            <a:pPr algn="ctr"/>
            <a:r>
              <a:rPr lang="de-DE" sz="3600" dirty="0"/>
              <a:t>Schwerpunkt 3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B07DD55-E40A-3C4B-9137-EFD5167E01F0}"/>
              </a:ext>
            </a:extLst>
          </p:cNvPr>
          <p:cNvSpPr/>
          <p:nvPr/>
        </p:nvSpPr>
        <p:spPr>
          <a:xfrm>
            <a:off x="6096000" y="1007085"/>
            <a:ext cx="6096000" cy="484382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Zielsetzung und Kernidee: Generalzuschnitt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Vertrag als Kern des Privatrechts in allen maßgeblichen Dimensionen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Verbindung Praxis und Wissenschaft als Kernelement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Einzelfächer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Vier von fünf Angeboten im Pflichtfachbereich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Wintersemester – Pflichtfächer: Vertragsgestaltung, Vertragstheorie, Europäisches Vertragsrecht, Internationales Vertragsrecht, Anwaltliches Berufsrecht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Aft>
                <a:spcPts val="800"/>
              </a:spcAft>
              <a:buFont typeface="Wingdings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Sommersemester: breite Palette von Anwendungsgebieten vom Arbeits- über das Bankvertrags- zu bis hin zur familienrechtlichen Vertragsrechtsgestaltung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356B93-49B2-494F-9FDC-128F8FF874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1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693"/>
    </mc:Choice>
    <mc:Fallback xmlns="">
      <p:transition spd="slow" advTm="29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67233" y="3080845"/>
            <a:ext cx="4424767" cy="6963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dirty="0" err="1"/>
              <a:t>Schwerpunkt</a:t>
            </a:r>
            <a:r>
              <a:rPr lang="en-US" sz="3300" dirty="0"/>
              <a:t> 3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167D099-A068-9847-99EA-F00E1F405430}"/>
              </a:ext>
            </a:extLst>
          </p:cNvPr>
          <p:cNvSpPr/>
          <p:nvPr/>
        </p:nvSpPr>
        <p:spPr>
          <a:xfrm>
            <a:off x="176463" y="-5"/>
            <a:ext cx="759077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</a:rPr>
              <a:t>    </a:t>
            </a: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Zielsetzung und Kernidee: Einsatzfelder/Berufsbilder</a:t>
            </a:r>
          </a:p>
          <a:p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Vertrag als Kern des Privatrechts in allen maßgeblichen Dimensionen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Verbindung Praxis und Wissenschaft als Kernelement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Einsatzfelder/Eignung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Anwaltliche Ausrichtung und/oder</a:t>
            </a:r>
          </a:p>
          <a:p>
            <a:pPr lvl="2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theorieorientierte Grundlagenbildung, namentlich auch für den internationalen Rechtsraum – Grundlegung für wissenschaftliche Themen</a:t>
            </a:r>
          </a:p>
          <a:p>
            <a:pPr lvl="2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Vergleich mit einigen anderen Schwerpunkten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EBEA90-9DEC-E647-955A-1B01B75AE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825"/>
    </mc:Choice>
    <mc:Fallback xmlns="">
      <p:transition spd="slow" advTm="24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4F117AEC-5D00-F247-917F-43093EB1A8ED}"/>
              </a:ext>
            </a:extLst>
          </p:cNvPr>
          <p:cNvSpPr/>
          <p:nvPr/>
        </p:nvSpPr>
        <p:spPr>
          <a:xfrm>
            <a:off x="0" y="5532120"/>
            <a:ext cx="12192000" cy="132588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7000"/>
                </a:schemeClr>
              </a:gs>
              <a:gs pos="0">
                <a:schemeClr val="accent2">
                  <a:lumMod val="89000"/>
                </a:schemeClr>
              </a:gs>
              <a:gs pos="0">
                <a:schemeClr val="bg1">
                  <a:lumMod val="61000"/>
                </a:schemeClr>
              </a:gs>
              <a:gs pos="0">
                <a:schemeClr val="accent2">
                  <a:lumMod val="54000"/>
                </a:schemeClr>
              </a:gs>
              <a:gs pos="74000">
                <a:schemeClr val="tx2">
                  <a:lumMod val="7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07897" y="5740118"/>
            <a:ext cx="8260789" cy="762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400" i="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Schwerpunkt</a:t>
            </a:r>
            <a:r>
              <a:rPr lang="en-US" sz="3400" i="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3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81D2B0A8-A613-7D48-BC3E-A5850DBF2C29}"/>
              </a:ext>
            </a:extLst>
          </p:cNvPr>
          <p:cNvSpPr/>
          <p:nvPr/>
        </p:nvSpPr>
        <p:spPr>
          <a:xfrm>
            <a:off x="590354" y="622686"/>
            <a:ext cx="9095873" cy="476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Zielsetzung und Kernidee: Kernfächer</a:t>
            </a:r>
          </a:p>
          <a:p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Vertrag als Kern des Privatrechts in allen maßgeblichen Dimensionen, insbes. Praxis und Wissenschaft</a:t>
            </a:r>
          </a:p>
          <a:p>
            <a:pPr lvl="1"/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Einzelfächer</a:t>
            </a:r>
          </a:p>
          <a:p>
            <a:pPr lvl="1"/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Vier von fünf Angeboten im Pflichtfachbereich</a:t>
            </a:r>
          </a:p>
          <a:p>
            <a:pPr lvl="2"/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Vertragsgestaltung</a:t>
            </a:r>
          </a:p>
          <a:p>
            <a:pPr lvl="2"/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Vertragstheorie</a:t>
            </a:r>
          </a:p>
          <a:p>
            <a:pPr lvl="2"/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Europäisches Vertragsrecht</a:t>
            </a:r>
          </a:p>
          <a:p>
            <a:pPr lvl="2"/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Wingdings" pitchFamily="2" charset="2"/>
              <a:buChar char="§"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Internationales Vertragsrecht</a:t>
            </a:r>
          </a:p>
          <a:p>
            <a:pPr algn="ctr"/>
            <a:endParaRPr lang="de-DE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CF9CC6-DCF0-D04F-866D-F2E6AF0104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1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82951"/>
    </mc:Choice>
    <mc:Fallback xmlns="">
      <p:transition spd="slow" advTm="282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77516" y="3087083"/>
            <a:ext cx="5291396" cy="683833"/>
          </a:xfrm>
        </p:spPr>
        <p:txBody>
          <a:bodyPr>
            <a:normAutofit/>
          </a:bodyPr>
          <a:lstStyle/>
          <a:p>
            <a:r>
              <a:rPr lang="de-DE" sz="3600" dirty="0"/>
              <a:t>Schwerpunkt 3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0CD295E-5FA1-D043-AD44-1DF5C3F545F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Beteiligte Personen</a:t>
            </a:r>
          </a:p>
          <a:p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Verbindung Praxis und Wissenschaft als Kernelement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Insbes. Prof. Dr. Römermann, Partner gleichnamige Kanzlei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Insbes. Notarielle Vertragsgestaltung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Insbes. Prof. Dr. Giesela Rühl – Internationales Vertragsrecht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Insbes. Prof. Dr. Gerhard </a:t>
            </a:r>
            <a:r>
              <a:rPr lang="de-DE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Dannemann</a:t>
            </a: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Europäisches Vertragsrecht</a:t>
            </a:r>
          </a:p>
          <a:p>
            <a:pPr lvl="1"/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de-D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Insbes. Prof. Dr. Dr. Stefan Grundmann – Vertragstheorie</a:t>
            </a:r>
          </a:p>
          <a:p>
            <a:pPr algn="ctr"/>
            <a:endParaRPr lang="de-DE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282A6F-51BE-824A-A240-40D3A5BD49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11"/>
    </mc:Choice>
    <mc:Fallback xmlns="">
      <p:transition spd="slow" advTm="122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8000"/>
                <a:hueMod val="104000"/>
                <a:satMod val="128000"/>
                <a:lumMod val="104000"/>
              </a:schemeClr>
            </a:gs>
            <a:gs pos="100000">
              <a:schemeClr val="bg2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53EF2A-E126-4B21-AC3D-7BF4258F6D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C4FB4-19BD-4626-A293-D8411F0E28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BAB8189-D27D-423E-B154-5E4DFD3F50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2E102-9E03-43D3-B783-795507F4D1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0C8C1-0967-4B1A-9850-8B4AF2F3F3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DD20243-46C6-46E5-A705-B67ADDC888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27238C-8EAF-4098-86E6-7723B7DAE6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36">
            <a:extLst>
              <a:ext uri="{FF2B5EF4-FFF2-40B4-BE49-F238E27FC236}">
                <a16:creationId xmlns:a16="http://schemas.microsoft.com/office/drawing/2014/main" id="{992F97B1-1891-4FCC-9E5F-BA97EDB48F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351010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60000"/>
              <a:lumOff val="40000"/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78C6C821-FEE1-4EB6-9590-C021440C77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9700459" cy="6858001"/>
          </a:xfrm>
          <a:custGeom>
            <a:avLst/>
            <a:gdLst>
              <a:gd name="connsiteX0" fmla="*/ 0 w 9700459"/>
              <a:gd name="connsiteY0" fmla="*/ 0 h 6858001"/>
              <a:gd name="connsiteX1" fmla="*/ 1323975 w 9700459"/>
              <a:gd name="connsiteY1" fmla="*/ 0 h 6858001"/>
              <a:gd name="connsiteX2" fmla="*/ 1517015 w 9700459"/>
              <a:gd name="connsiteY2" fmla="*/ 0 h 6858001"/>
              <a:gd name="connsiteX3" fmla="*/ 3241265 w 9700459"/>
              <a:gd name="connsiteY3" fmla="*/ 0 h 6858001"/>
              <a:gd name="connsiteX4" fmla="*/ 3241265 w 9700459"/>
              <a:gd name="connsiteY4" fmla="*/ 1 h 6858001"/>
              <a:gd name="connsiteX5" fmla="*/ 8355744 w 9700459"/>
              <a:gd name="connsiteY5" fmla="*/ 1 h 6858001"/>
              <a:gd name="connsiteX6" fmla="*/ 8355744 w 9700459"/>
              <a:gd name="connsiteY6" fmla="*/ 0 h 6858001"/>
              <a:gd name="connsiteX7" fmla="*/ 9699282 w 9700459"/>
              <a:gd name="connsiteY7" fmla="*/ 0 h 6858001"/>
              <a:gd name="connsiteX8" fmla="*/ 9674237 w 9700459"/>
              <a:gd name="connsiteY8" fmla="*/ 155677 h 6858001"/>
              <a:gd name="connsiteX9" fmla="*/ 9650368 w 9700459"/>
              <a:gd name="connsiteY9" fmla="*/ 310668 h 6858001"/>
              <a:gd name="connsiteX10" fmla="*/ 9627004 w 9700459"/>
              <a:gd name="connsiteY10" fmla="*/ 466344 h 6858001"/>
              <a:gd name="connsiteX11" fmla="*/ 9607001 w 9700459"/>
              <a:gd name="connsiteY11" fmla="*/ 622707 h 6858001"/>
              <a:gd name="connsiteX12" fmla="*/ 9586830 w 9700459"/>
              <a:gd name="connsiteY12" fmla="*/ 778383 h 6858001"/>
              <a:gd name="connsiteX13" fmla="*/ 9568004 w 9700459"/>
              <a:gd name="connsiteY13" fmla="*/ 934746 h 6858001"/>
              <a:gd name="connsiteX14" fmla="*/ 9551868 w 9700459"/>
              <a:gd name="connsiteY14" fmla="*/ 1089051 h 6858001"/>
              <a:gd name="connsiteX15" fmla="*/ 9536572 w 9700459"/>
              <a:gd name="connsiteY15" fmla="*/ 1245413 h 6858001"/>
              <a:gd name="connsiteX16" fmla="*/ 9522620 w 9700459"/>
              <a:gd name="connsiteY16" fmla="*/ 1401090 h 6858001"/>
              <a:gd name="connsiteX17" fmla="*/ 9510518 w 9700459"/>
              <a:gd name="connsiteY17" fmla="*/ 1554023 h 6858001"/>
              <a:gd name="connsiteX18" fmla="*/ 9498415 w 9700459"/>
              <a:gd name="connsiteY18" fmla="*/ 1709014 h 6858001"/>
              <a:gd name="connsiteX19" fmla="*/ 9488330 w 9700459"/>
              <a:gd name="connsiteY19" fmla="*/ 1861947 h 6858001"/>
              <a:gd name="connsiteX20" fmla="*/ 9480430 w 9700459"/>
              <a:gd name="connsiteY20" fmla="*/ 2014881 h 6858001"/>
              <a:gd name="connsiteX21" fmla="*/ 9472193 w 9700459"/>
              <a:gd name="connsiteY21" fmla="*/ 2167128 h 6858001"/>
              <a:gd name="connsiteX22" fmla="*/ 9465302 w 9700459"/>
              <a:gd name="connsiteY22" fmla="*/ 2318004 h 6858001"/>
              <a:gd name="connsiteX23" fmla="*/ 9460427 w 9700459"/>
              <a:gd name="connsiteY23" fmla="*/ 2467509 h 6858001"/>
              <a:gd name="connsiteX24" fmla="*/ 9456225 w 9700459"/>
              <a:gd name="connsiteY24" fmla="*/ 2617013 h 6858001"/>
              <a:gd name="connsiteX25" fmla="*/ 9452191 w 9700459"/>
              <a:gd name="connsiteY25" fmla="*/ 2765146 h 6858001"/>
              <a:gd name="connsiteX26" fmla="*/ 9450342 w 9700459"/>
              <a:gd name="connsiteY26" fmla="*/ 2911221 h 6858001"/>
              <a:gd name="connsiteX27" fmla="*/ 9448325 w 9700459"/>
              <a:gd name="connsiteY27" fmla="*/ 3057297 h 6858001"/>
              <a:gd name="connsiteX28" fmla="*/ 9447316 w 9700459"/>
              <a:gd name="connsiteY28" fmla="*/ 3201315 h 6858001"/>
              <a:gd name="connsiteX29" fmla="*/ 9448325 w 9700459"/>
              <a:gd name="connsiteY29" fmla="*/ 3343961 h 6858001"/>
              <a:gd name="connsiteX30" fmla="*/ 9448325 w 9700459"/>
              <a:gd name="connsiteY30" fmla="*/ 3485236 h 6858001"/>
              <a:gd name="connsiteX31" fmla="*/ 9450342 w 9700459"/>
              <a:gd name="connsiteY31" fmla="*/ 3625139 h 6858001"/>
              <a:gd name="connsiteX32" fmla="*/ 9453367 w 9700459"/>
              <a:gd name="connsiteY32" fmla="*/ 3762299 h 6858001"/>
              <a:gd name="connsiteX33" fmla="*/ 9456225 w 9700459"/>
              <a:gd name="connsiteY33" fmla="*/ 3898087 h 6858001"/>
              <a:gd name="connsiteX34" fmla="*/ 9459419 w 9700459"/>
              <a:gd name="connsiteY34" fmla="*/ 4031133 h 6858001"/>
              <a:gd name="connsiteX35" fmla="*/ 9464293 w 9700459"/>
              <a:gd name="connsiteY35" fmla="*/ 4163492 h 6858001"/>
              <a:gd name="connsiteX36" fmla="*/ 9469504 w 9700459"/>
              <a:gd name="connsiteY36" fmla="*/ 4293793 h 6858001"/>
              <a:gd name="connsiteX37" fmla="*/ 9474210 w 9700459"/>
              <a:gd name="connsiteY37" fmla="*/ 4421352 h 6858001"/>
              <a:gd name="connsiteX38" fmla="*/ 9487490 w 9700459"/>
              <a:gd name="connsiteY38" fmla="*/ 4670298 h 6858001"/>
              <a:gd name="connsiteX39" fmla="*/ 9501609 w 9700459"/>
              <a:gd name="connsiteY39" fmla="*/ 4908956 h 6858001"/>
              <a:gd name="connsiteX40" fmla="*/ 9516401 w 9700459"/>
              <a:gd name="connsiteY40" fmla="*/ 5138013 h 6858001"/>
              <a:gd name="connsiteX41" fmla="*/ 9532706 w 9700459"/>
              <a:gd name="connsiteY41" fmla="*/ 5354726 h 6858001"/>
              <a:gd name="connsiteX42" fmla="*/ 9549683 w 9700459"/>
              <a:gd name="connsiteY42" fmla="*/ 5561838 h 6858001"/>
              <a:gd name="connsiteX43" fmla="*/ 9568004 w 9700459"/>
              <a:gd name="connsiteY43" fmla="*/ 5753862 h 6858001"/>
              <a:gd name="connsiteX44" fmla="*/ 9585990 w 9700459"/>
              <a:gd name="connsiteY44" fmla="*/ 5934227 h 6858001"/>
              <a:gd name="connsiteX45" fmla="*/ 9603975 w 9700459"/>
              <a:gd name="connsiteY45" fmla="*/ 6100191 h 6858001"/>
              <a:gd name="connsiteX46" fmla="*/ 9620952 w 9700459"/>
              <a:gd name="connsiteY46" fmla="*/ 6252438 h 6858001"/>
              <a:gd name="connsiteX47" fmla="*/ 9637089 w 9700459"/>
              <a:gd name="connsiteY47" fmla="*/ 6387541 h 6858001"/>
              <a:gd name="connsiteX48" fmla="*/ 9652385 w 9700459"/>
              <a:gd name="connsiteY48" fmla="*/ 6509613 h 6858001"/>
              <a:gd name="connsiteX49" fmla="*/ 9665160 w 9700459"/>
              <a:gd name="connsiteY49" fmla="*/ 6612483 h 6858001"/>
              <a:gd name="connsiteX50" fmla="*/ 9677262 w 9700459"/>
              <a:gd name="connsiteY50" fmla="*/ 6698894 h 6858001"/>
              <a:gd name="connsiteX51" fmla="*/ 9694576 w 9700459"/>
              <a:gd name="connsiteY51" fmla="*/ 6817538 h 6858001"/>
              <a:gd name="connsiteX52" fmla="*/ 9700459 w 9700459"/>
              <a:gd name="connsiteY52" fmla="*/ 6858000 h 6858001"/>
              <a:gd name="connsiteX53" fmla="*/ 8795105 w 9700459"/>
              <a:gd name="connsiteY53" fmla="*/ 6858000 h 6858001"/>
              <a:gd name="connsiteX54" fmla="*/ 8795105 w 9700459"/>
              <a:gd name="connsiteY54" fmla="*/ 6858001 h 6858001"/>
              <a:gd name="connsiteX55" fmla="*/ 2704541 w 9700459"/>
              <a:gd name="connsiteY55" fmla="*/ 6858001 h 6858001"/>
              <a:gd name="connsiteX56" fmla="*/ 2704541 w 9700459"/>
              <a:gd name="connsiteY56" fmla="*/ 6858000 h 6858001"/>
              <a:gd name="connsiteX57" fmla="*/ 1517015 w 9700459"/>
              <a:gd name="connsiteY57" fmla="*/ 6858000 h 6858001"/>
              <a:gd name="connsiteX58" fmla="*/ 1323975 w 9700459"/>
              <a:gd name="connsiteY58" fmla="*/ 6858000 h 6858001"/>
              <a:gd name="connsiteX59" fmla="*/ 0 w 9700459"/>
              <a:gd name="connsiteY5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700459" h="6858001">
                <a:moveTo>
                  <a:pt x="0" y="0"/>
                </a:moveTo>
                <a:lnTo>
                  <a:pt x="1323975" y="0"/>
                </a:lnTo>
                <a:lnTo>
                  <a:pt x="1517015" y="0"/>
                </a:lnTo>
                <a:lnTo>
                  <a:pt x="3241265" y="0"/>
                </a:lnTo>
                <a:lnTo>
                  <a:pt x="3241265" y="1"/>
                </a:lnTo>
                <a:lnTo>
                  <a:pt x="8355744" y="1"/>
                </a:lnTo>
                <a:lnTo>
                  <a:pt x="8355744" y="0"/>
                </a:lnTo>
                <a:lnTo>
                  <a:pt x="9699282" y="0"/>
                </a:lnTo>
                <a:lnTo>
                  <a:pt x="9674237" y="155677"/>
                </a:lnTo>
                <a:lnTo>
                  <a:pt x="9650368" y="310668"/>
                </a:lnTo>
                <a:lnTo>
                  <a:pt x="9627004" y="466344"/>
                </a:lnTo>
                <a:lnTo>
                  <a:pt x="9607001" y="622707"/>
                </a:lnTo>
                <a:lnTo>
                  <a:pt x="9586830" y="778383"/>
                </a:lnTo>
                <a:lnTo>
                  <a:pt x="9568004" y="934746"/>
                </a:lnTo>
                <a:lnTo>
                  <a:pt x="9551868" y="1089051"/>
                </a:lnTo>
                <a:lnTo>
                  <a:pt x="9536572" y="1245413"/>
                </a:lnTo>
                <a:lnTo>
                  <a:pt x="9522620" y="1401090"/>
                </a:lnTo>
                <a:lnTo>
                  <a:pt x="9510518" y="1554023"/>
                </a:lnTo>
                <a:lnTo>
                  <a:pt x="9498415" y="1709014"/>
                </a:lnTo>
                <a:lnTo>
                  <a:pt x="9488330" y="1861947"/>
                </a:lnTo>
                <a:lnTo>
                  <a:pt x="9480430" y="2014881"/>
                </a:lnTo>
                <a:lnTo>
                  <a:pt x="9472193" y="2167128"/>
                </a:lnTo>
                <a:lnTo>
                  <a:pt x="9465302" y="2318004"/>
                </a:lnTo>
                <a:lnTo>
                  <a:pt x="9460427" y="2467509"/>
                </a:lnTo>
                <a:lnTo>
                  <a:pt x="9456225" y="2617013"/>
                </a:lnTo>
                <a:lnTo>
                  <a:pt x="9452191" y="2765146"/>
                </a:lnTo>
                <a:lnTo>
                  <a:pt x="9450342" y="2911221"/>
                </a:lnTo>
                <a:lnTo>
                  <a:pt x="9448325" y="3057297"/>
                </a:lnTo>
                <a:lnTo>
                  <a:pt x="9447316" y="3201315"/>
                </a:lnTo>
                <a:lnTo>
                  <a:pt x="9448325" y="3343961"/>
                </a:lnTo>
                <a:lnTo>
                  <a:pt x="9448325" y="3485236"/>
                </a:lnTo>
                <a:lnTo>
                  <a:pt x="9450342" y="3625139"/>
                </a:lnTo>
                <a:lnTo>
                  <a:pt x="9453367" y="3762299"/>
                </a:lnTo>
                <a:lnTo>
                  <a:pt x="9456225" y="3898087"/>
                </a:lnTo>
                <a:lnTo>
                  <a:pt x="9459419" y="4031133"/>
                </a:lnTo>
                <a:lnTo>
                  <a:pt x="9464293" y="4163492"/>
                </a:lnTo>
                <a:lnTo>
                  <a:pt x="9469504" y="4293793"/>
                </a:lnTo>
                <a:lnTo>
                  <a:pt x="9474210" y="4421352"/>
                </a:lnTo>
                <a:lnTo>
                  <a:pt x="9487490" y="4670298"/>
                </a:lnTo>
                <a:lnTo>
                  <a:pt x="9501609" y="4908956"/>
                </a:lnTo>
                <a:lnTo>
                  <a:pt x="9516401" y="5138013"/>
                </a:lnTo>
                <a:lnTo>
                  <a:pt x="9532706" y="5354726"/>
                </a:lnTo>
                <a:lnTo>
                  <a:pt x="9549683" y="5561838"/>
                </a:lnTo>
                <a:lnTo>
                  <a:pt x="9568004" y="5753862"/>
                </a:lnTo>
                <a:lnTo>
                  <a:pt x="9585990" y="5934227"/>
                </a:lnTo>
                <a:lnTo>
                  <a:pt x="9603975" y="6100191"/>
                </a:lnTo>
                <a:lnTo>
                  <a:pt x="9620952" y="6252438"/>
                </a:lnTo>
                <a:lnTo>
                  <a:pt x="9637089" y="6387541"/>
                </a:lnTo>
                <a:lnTo>
                  <a:pt x="9652385" y="6509613"/>
                </a:lnTo>
                <a:lnTo>
                  <a:pt x="9665160" y="6612483"/>
                </a:lnTo>
                <a:lnTo>
                  <a:pt x="9677262" y="6698894"/>
                </a:lnTo>
                <a:lnTo>
                  <a:pt x="9694576" y="6817538"/>
                </a:lnTo>
                <a:lnTo>
                  <a:pt x="9700459" y="6858000"/>
                </a:lnTo>
                <a:lnTo>
                  <a:pt x="8795105" y="6858000"/>
                </a:lnTo>
                <a:lnTo>
                  <a:pt x="8795105" y="6858001"/>
                </a:lnTo>
                <a:lnTo>
                  <a:pt x="2704541" y="6858001"/>
                </a:lnTo>
                <a:lnTo>
                  <a:pt x="2704541" y="6858000"/>
                </a:lnTo>
                <a:lnTo>
                  <a:pt x="1517015" y="6858000"/>
                </a:lnTo>
                <a:lnTo>
                  <a:pt x="132397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C7FAD2-54C0-F149-85A8-2CCC22D3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645841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/>
              <a:t>Vielen Dank!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1A74B3-E247-44D4-8C48-FAE8E2056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535C2D-E808-1C4A-928E-69FB2347D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7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047"/>
    </mc:Choice>
    <mc:Fallback xmlns="">
      <p:transition spd="slow" advTm="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nalisé 3">
      <a:dk1>
        <a:srgbClr val="000000"/>
      </a:dk1>
      <a:lt1>
        <a:srgbClr val="FFFFFF"/>
      </a:lt1>
      <a:dk2>
        <a:srgbClr val="0D0B5E"/>
      </a:dk2>
      <a:lt2>
        <a:srgbClr val="EBEBEB"/>
      </a:lt2>
      <a:accent1>
        <a:srgbClr val="FEFB00"/>
      </a:accent1>
      <a:accent2>
        <a:srgbClr val="0026EA"/>
      </a:accent2>
      <a:accent3>
        <a:srgbClr val="4D56E6"/>
      </a:accent3>
      <a:accent4>
        <a:srgbClr val="FFD478"/>
      </a:accent4>
      <a:accent5>
        <a:srgbClr val="FEFC78"/>
      </a:accent5>
      <a:accent6>
        <a:srgbClr val="FFD300"/>
      </a:accent6>
      <a:hlink>
        <a:srgbClr val="ABC10E"/>
      </a:hlink>
      <a:folHlink>
        <a:srgbClr val="FFF337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</Words>
  <Application>Microsoft Office PowerPoint</Application>
  <PresentationFormat>Breitbild</PresentationFormat>
  <Paragraphs>55</Paragraphs>
  <Slides>6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4" baseType="lpstr">
      <vt:lpstr>Arial</vt:lpstr>
      <vt:lpstr>Calibri</vt:lpstr>
      <vt:lpstr>Century Gothic</vt:lpstr>
      <vt:lpstr>Courier New</vt:lpstr>
      <vt:lpstr>Times New Roman</vt:lpstr>
      <vt:lpstr>Wingdings</vt:lpstr>
      <vt:lpstr>Wingdings 3</vt:lpstr>
      <vt:lpstr>Ion</vt:lpstr>
      <vt:lpstr>SCHWERPUNKT 3</vt:lpstr>
      <vt:lpstr>Schwerpunkt 3</vt:lpstr>
      <vt:lpstr>Schwerpunkt 3</vt:lpstr>
      <vt:lpstr>Schwerpunkt 3</vt:lpstr>
      <vt:lpstr>Schwerpunkt 3</vt:lpstr>
      <vt:lpstr>Vielen Dank!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SCHWERPUNKT 3</dc:title>
  <dc:creator>Cathy Ralay</dc:creator>
  <cp:lastModifiedBy>Juristische Fakultät</cp:lastModifiedBy>
  <cp:revision>5</cp:revision>
  <dcterms:created xsi:type="dcterms:W3CDTF">2020-07-02T22:00:02Z</dcterms:created>
  <dcterms:modified xsi:type="dcterms:W3CDTF">2020-09-01T13:38:21Z</dcterms:modified>
</cp:coreProperties>
</file>